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 поисках белочки»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st-gdefon.gallery.world/wallpapers_original/479049_gallery.wor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21578"/>
            <a:ext cx="8286808" cy="5179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2fd338d83b52f30b4b211167ffdeae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481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Admin\Desktop\u4795_7894_foto0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Admin\Desktop\Gardens_Tagetes_Shrubs_466922_2560x16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dyfile-mof646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707236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</Words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«В поисках белочки»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6</cp:revision>
  <dcterms:modified xsi:type="dcterms:W3CDTF">2019-07-19T13:01:28Z</dcterms:modified>
</cp:coreProperties>
</file>